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5.8952335670910383</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6.0884121451789426</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0.36621534589305416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0.71852432906194919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0.20031921087667559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2.0913040312497682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0.20031921087667559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3.905600239665219E-2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5.6722500353893448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0.60351759769982394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0.20945282167211854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2.1866576271070102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0.15360038028056611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6.5045742549685404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6.0922971192345718</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9.8992413578882221E-3</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0.13664246065688079</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1.4265278280651135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0.13664246065688079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0.16712310941177311</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6.327761899110393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6.8722831287013619E-2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0.13325905118843107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1.3912055150938851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0.13325905118843018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0.47798645934935902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1.2169555761960993E-2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5.8132477989161622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7.4703621167024892E-3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0.12248702192196159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1.2787470637495559</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0.12248702192196159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0.17049385501626979</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5.0731442963977456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0.22221409487634691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0.12129945986022239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1.266349084962572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6.4513970244543195E-2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7.155034482513984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6.3871343009580412</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0.11845553110935647</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0.17603115210577691</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1.8377401568888541</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0.17603115210577691</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0.33855975567041163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5.1722817889627839</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0.42671081700127633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0.15951514705499914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1.6653154164374815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0.15951514705499914</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0.11156840724201977</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5.7760619479365509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0.10497019221985671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0.13285649446380265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1.3870028802225685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0.13285649446380177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0.41863709820058581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4.9417276418661453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0.24982396926290296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0.12884886014054953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1.3451637486719177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0.12884886014054864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0.20533307649808918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6.789593816093741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0.28862151599219565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0.11122343378496513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1.1611568078068082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0.11122343378496602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0.26301812733825791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7.4478292706727984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0.12564699608455765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0.15213958483085044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1.5883155972759013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0.15213958483085044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3.8279319441347326E-2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7.5842389871947358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7.7335839690041013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7.1028773889701746E-2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0.15777993218952968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1.6472000203785662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1.5052020924743559E-2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7.7335839690041013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4.9236404062747052</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9.6597659720690121E-2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0.26737660692965282</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2.7913736954470809</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0.26737660692965459</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0.33820595899122097</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4.3958683698293264</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0.14943430422840098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2.0587590065600976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0.19720182881917481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0.59917053472963033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5.451412442720085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7.58497632436291</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0.28250399097011591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0.23730586890685501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2.4774394732897873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0.2373058689068559</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0.50798786603655266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6.0144051862455266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0.11984909187527837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0.20491218625772767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2.1392540400771232</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0.20491218625772767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0.66533624613236775</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6.2485403636459296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0.3370853749166578</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0.46694311008139344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0.13018024797840955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1.3590632480773372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0.13018024797840866</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0.39722526958655635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8.9214122850798905</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3.5611283274107728</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1.6540637393972935E-2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0.1409157003780579</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1.4711398421414821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0.1409157003780579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0.37393739481103205</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2.361254048184489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3.6263355900842065E-2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1.222265212732248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0.11707680912861695</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0.41994242768679113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0.35842791195053314</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1.902977661262524</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0.33383774928781806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0.52909428306268103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0.14750753033073605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1.5399576080113349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0.14750753033073627</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0.43497161869145406</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2.5544505585075878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1.4852482370854894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0.14624916644436237</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0.43993402684902527</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4.8116441608642164</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1.8667860073017017E-2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0.16055193002836887</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1.6761392830164858</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0.16055193002836887</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0.45927867179231363</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4.022752755650874</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8.5172933777833748E-2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1.8001456115311711</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0.17243009288780353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1.365864558282226E-2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5.7136907799949492</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4.3486528548730821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5.7480405040197287</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0.17269609659775886</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2.4781714478904378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0.23737598237299729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0.43496717301903942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4.7542495745523254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1.7867980479866929E-2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0.15249039887236204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1.5919780459048698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0.15249039887236115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0.3054056825674154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3.9430561351938378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7.5463185803792756</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0.10968144530408352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0.36792362788390243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0.10257435666347892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1.0708616744963502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7.6946797163154557E-2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7.6060166986929003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3.320036270492821E-2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0.39108400309063995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0.10903129611197038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1.1382712027141899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0.10903129611197038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0.14526432500890785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7.4866204620656509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6.3290546649077424</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0.29811002305506751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0.12157196086494437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1.2691939566411374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0.12157196086494437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0.43606607289905774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2.0077190377613796E-2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6.3290546649077424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3.9073859989683468</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0.15637964372827406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2.2431239291682381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0.21486154508153543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0.36666673145571504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3.9073859989683468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3.8161432544256968E-2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0.17848743525370026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1.863383403119018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2.6879100433164993E-2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6.2148982035928144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3.4313605437078287E-2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0.1244263573336859</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1.2989934492396813</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0.12442635733368679</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0.22637242770739086</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5.9896962296496277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0.43405276714894203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0.1649648722406063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1.6580909773331953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6.8466787319345714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0.13715110050160284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0.12468368155753584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1.3016798774874738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0.12468368155753673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0.23806624750708671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8.6539577253794935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9.2985160781128506E-2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0.16634232855154263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1.7365902189055644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1.1531206215867229E-2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8.2222982508660145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0.2663118221852887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0.19745900257736171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2.0614438639678063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0.19745900257736171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3.156371473001407E-2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5.9516231418948706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1.0124040125299176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0.319411488253321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3.3346104454399965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0.319411488253321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0.17813469685866323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7.1808516510814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0.20950671820211042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0.17537380036121508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1.8308774982984168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3.868174392770829E-2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4.9265324794144556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8.145733871788341E-2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0.23712865466879318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2.4755893818840171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0.10391313306280026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5.7822997302110704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0.22601544059878531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2.4947333189216785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0.23896239012913512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0.59276514708753858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6.8653249281900024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0.40749154679610733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0.28700150430088645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2.7917229815326392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7.6456840288216297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0.44695958256966861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0.22914736676302017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2.392265872876254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0.22914736676301928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0.13214163994025974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7.0245770327824024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0.20995380117226148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0.12454440760214069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1.3002258772291215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0.12454440760213981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0.1220263491302207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5.5120013530850454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0.29151643482646383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3.2081988399111667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0.26784343329803662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4.41642770813091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2.4378772168167195E-2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0.3418254471359532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9.5298378994675303E-2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0.99490150390932541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9.5298378994675303E-2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6.1792280222784157E-2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9.085504739762019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5.7575294829778301E-2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0.16519208053919598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1.7245817934797998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3.8350402394549121E-4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8.4679563225756169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0.31348969747387301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0.14188342812026722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1.4812427819422851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0.14188342812026633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0.12450886918274229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7.5730375114364143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0.19823652325975982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2.2651721483461431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0.21697347228148178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0.4895061162304728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1.7522743007056709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0.29376474792016882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0.12152219113430807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1.2686743677417063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0.12152219113430807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0.23884408498653098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6.7434843590135563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1.4130209668333746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0.13789929980354554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0.10742216361233936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6.5970684622130156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0.11339737723862697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0.13911032795023015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1.4522920111236672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0.13911032795022926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0.28348743238267549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3.8979521161373971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4683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4683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4683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4683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RPG | Oxleas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61797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RPG | Oxleas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Oxleas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24281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6149906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181049848"/>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6729386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38986654"/>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2833969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9444182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46242145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0514031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2226904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8997722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380385205"/>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84400873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433958190"/>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09624469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798164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29279811"/>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701726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4325771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7907389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089320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410669540"/>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18964850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810308395"/>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320829167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47211018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9051418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409103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317503786"/>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657011914"/>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5891448"/>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614117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5011678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3942364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60401113"/>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2457535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522797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0606811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28751345"/>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3972468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863902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309536585"/>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567125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064836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4132729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108507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430123524"/>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31481809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12494648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4193526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949418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697110182"/>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344037533"/>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42069591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3581620155"/>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893775462"/>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3770634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342265947"/>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831219630"/>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8017530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715130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45260655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43071898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4249882413"/>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9779677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619652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603337726"/>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5930360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4984608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1330684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074632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8277052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95752951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277067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939239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7827903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97926395"/>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060404922"/>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3811133719"/>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525658734"/>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25375299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43531300"/>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403338329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074595478"/>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51360527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94319216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60812447"/>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003495475"/>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2543265443"/>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659363904"/>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5451299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63196250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44049168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35344551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96794738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58879541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060018369"/>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273502839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225878279"/>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724829936"/>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404594335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64289967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194324032"/>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RPG Oxleas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RPG Oxleas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720046153"/>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Q27. Would you know who to contact out of office hours within the NHS if you had a crisis?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9427048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Q7. Was the support offered appropriate for your mental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46116744"/>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6430512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RPG Oxleas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8473</Words>
  <Application>Microsoft Office PowerPoint</Application>
  <PresentationFormat>Widescreen</PresentationFormat>
  <Paragraphs>1079</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Oxleas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2025-03-21T20:37:14Z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